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1" r:id="rId3"/>
    <p:sldId id="262" r:id="rId4"/>
    <p:sldId id="266" r:id="rId5"/>
    <p:sldId id="259" r:id="rId6"/>
    <p:sldId id="267" r:id="rId7"/>
    <p:sldId id="268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89"/>
  </p:normalViewPr>
  <p:slideViewPr>
    <p:cSldViewPr snapToGrid="0" snapToObjects="1">
      <p:cViewPr varScale="1">
        <p:scale>
          <a:sx n="88" d="100"/>
          <a:sy n="88" d="100"/>
        </p:scale>
        <p:origin x="184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98C452-DE08-43BB-ACB0-3AD08FD5C8F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1F8CBFD-123A-4B3D-A914-C897E4FA052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Avenir Book" panose="02000503020000020003" pitchFamily="2" charset="0"/>
            </a:rPr>
            <a:t>Closed captions</a:t>
          </a:r>
        </a:p>
      </dgm:t>
    </dgm:pt>
    <dgm:pt modelId="{C48DC9E8-8F59-45AB-9A25-E70A67CE2315}" type="parTrans" cxnId="{9B8B8167-EE15-4879-94FB-26BBDB655340}">
      <dgm:prSet/>
      <dgm:spPr/>
      <dgm:t>
        <a:bodyPr/>
        <a:lstStyle/>
        <a:p>
          <a:endParaRPr lang="en-US"/>
        </a:p>
      </dgm:t>
    </dgm:pt>
    <dgm:pt modelId="{6FF1FD22-A752-44E4-9D33-107D64817F05}" type="sibTrans" cxnId="{9B8B8167-EE15-4879-94FB-26BBDB655340}">
      <dgm:prSet/>
      <dgm:spPr/>
      <dgm:t>
        <a:bodyPr/>
        <a:lstStyle/>
        <a:p>
          <a:endParaRPr lang="en-US"/>
        </a:p>
      </dgm:t>
    </dgm:pt>
    <dgm:pt modelId="{2190D676-B980-4830-9AAF-0D79CE16F01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Avenir Book" panose="02000503020000020003" pitchFamily="2" charset="0"/>
            </a:rPr>
            <a:t>Q &amp; A</a:t>
          </a:r>
        </a:p>
      </dgm:t>
    </dgm:pt>
    <dgm:pt modelId="{7E4290C0-31F1-4D2C-9A62-62CBFCCCE673}" type="parTrans" cxnId="{C337B4C9-6E72-461F-9BA5-B90F0E80E8B4}">
      <dgm:prSet/>
      <dgm:spPr/>
      <dgm:t>
        <a:bodyPr/>
        <a:lstStyle/>
        <a:p>
          <a:endParaRPr lang="en-US"/>
        </a:p>
      </dgm:t>
    </dgm:pt>
    <dgm:pt modelId="{EE38D80F-6856-4551-BA52-CD8283FEAC90}" type="sibTrans" cxnId="{C337B4C9-6E72-461F-9BA5-B90F0E80E8B4}">
      <dgm:prSet/>
      <dgm:spPr/>
      <dgm:t>
        <a:bodyPr/>
        <a:lstStyle/>
        <a:p>
          <a:endParaRPr lang="en-US"/>
        </a:p>
      </dgm:t>
    </dgm:pt>
    <dgm:pt modelId="{51F28754-6C8C-420D-9C5E-7F4061E4AD3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Avenir Book" panose="02000503020000020003" pitchFamily="2" charset="0"/>
            </a:rPr>
            <a:t>Survey</a:t>
          </a:r>
        </a:p>
      </dgm:t>
    </dgm:pt>
    <dgm:pt modelId="{07B39E8A-D186-48D2-85FF-23AC35BC9002}" type="parTrans" cxnId="{1A45A53D-2D12-4DE6-BB2E-6E89030D06B3}">
      <dgm:prSet/>
      <dgm:spPr/>
      <dgm:t>
        <a:bodyPr/>
        <a:lstStyle/>
        <a:p>
          <a:endParaRPr lang="en-US"/>
        </a:p>
      </dgm:t>
    </dgm:pt>
    <dgm:pt modelId="{436B69AC-1B2C-4681-B6B9-F3504F1B3FF4}" type="sibTrans" cxnId="{1A45A53D-2D12-4DE6-BB2E-6E89030D06B3}">
      <dgm:prSet/>
      <dgm:spPr/>
      <dgm:t>
        <a:bodyPr/>
        <a:lstStyle/>
        <a:p>
          <a:endParaRPr lang="en-US"/>
        </a:p>
      </dgm:t>
    </dgm:pt>
    <dgm:pt modelId="{FDE6C5E6-774E-4D82-BF0D-AD364996E5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Avenir Book" panose="02000503020000020003" pitchFamily="2" charset="0"/>
            </a:rPr>
            <a:t>Certificate</a:t>
          </a:r>
        </a:p>
      </dgm:t>
    </dgm:pt>
    <dgm:pt modelId="{227E63C6-17D3-4A1B-9134-15E02EB7605B}" type="parTrans" cxnId="{D517F73D-1179-4255-8560-933401DD1FE5}">
      <dgm:prSet/>
      <dgm:spPr/>
      <dgm:t>
        <a:bodyPr/>
        <a:lstStyle/>
        <a:p>
          <a:endParaRPr lang="en-US"/>
        </a:p>
      </dgm:t>
    </dgm:pt>
    <dgm:pt modelId="{71297620-025F-4885-98DB-9770D8EC81A0}" type="sibTrans" cxnId="{D517F73D-1179-4255-8560-933401DD1FE5}">
      <dgm:prSet/>
      <dgm:spPr/>
      <dgm:t>
        <a:bodyPr/>
        <a:lstStyle/>
        <a:p>
          <a:endParaRPr lang="en-US"/>
        </a:p>
      </dgm:t>
    </dgm:pt>
    <dgm:pt modelId="{C083242B-6FE2-E04D-AEDC-0C7679464740}">
      <dgm:prSet custT="1"/>
      <dgm:spPr/>
      <dgm:t>
        <a:bodyPr/>
        <a:lstStyle/>
        <a:p>
          <a:r>
            <a:rPr lang="en-US" sz="1800" dirty="0">
              <a:latin typeface="Avenir Book" panose="02000503020000020003" pitchFamily="2" charset="0"/>
            </a:rPr>
            <a:t>Recording</a:t>
          </a:r>
        </a:p>
      </dgm:t>
    </dgm:pt>
    <dgm:pt modelId="{50DA62AB-B4FF-AA44-B6FC-08C46D99A36D}" type="parTrans" cxnId="{1ACBCD69-B34B-3C4A-9611-22706CF56D9B}">
      <dgm:prSet/>
      <dgm:spPr/>
      <dgm:t>
        <a:bodyPr/>
        <a:lstStyle/>
        <a:p>
          <a:endParaRPr lang="en-US"/>
        </a:p>
      </dgm:t>
    </dgm:pt>
    <dgm:pt modelId="{0D1DC645-B54E-F345-9463-F2A64E233CEA}" type="sibTrans" cxnId="{1ACBCD69-B34B-3C4A-9611-22706CF56D9B}">
      <dgm:prSet/>
      <dgm:spPr/>
      <dgm:t>
        <a:bodyPr/>
        <a:lstStyle/>
        <a:p>
          <a:endParaRPr lang="en-US"/>
        </a:p>
      </dgm:t>
    </dgm:pt>
    <dgm:pt modelId="{E04538EB-36E5-41C6-8B0C-E97C60B01ADF}" type="pres">
      <dgm:prSet presAssocID="{4498C452-DE08-43BB-ACB0-3AD08FD5C8FE}" presName="root" presStyleCnt="0">
        <dgm:presLayoutVars>
          <dgm:dir/>
          <dgm:resizeHandles val="exact"/>
        </dgm:presLayoutVars>
      </dgm:prSet>
      <dgm:spPr/>
    </dgm:pt>
    <dgm:pt modelId="{D1112083-7C41-4E12-BAB3-48CE4CE007BC}" type="pres">
      <dgm:prSet presAssocID="{F1F8CBFD-123A-4B3D-A914-C897E4FA052F}" presName="compNode" presStyleCnt="0"/>
      <dgm:spPr/>
    </dgm:pt>
    <dgm:pt modelId="{D9431B60-B3C8-465D-90F2-9D861483128C}" type="pres">
      <dgm:prSet presAssocID="{F1F8CBFD-123A-4B3D-A914-C897E4FA052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66D7CF6B-7198-4F2A-A6F7-5A10A5240C47}" type="pres">
      <dgm:prSet presAssocID="{F1F8CBFD-123A-4B3D-A914-C897E4FA052F}" presName="spaceRect" presStyleCnt="0"/>
      <dgm:spPr/>
    </dgm:pt>
    <dgm:pt modelId="{15847D38-A9B4-4A65-9F9E-6658C601C167}" type="pres">
      <dgm:prSet presAssocID="{F1F8CBFD-123A-4B3D-A914-C897E4FA052F}" presName="textRect" presStyleLbl="revTx" presStyleIdx="0" presStyleCnt="5">
        <dgm:presLayoutVars>
          <dgm:chMax val="1"/>
          <dgm:chPref val="1"/>
        </dgm:presLayoutVars>
      </dgm:prSet>
      <dgm:spPr/>
    </dgm:pt>
    <dgm:pt modelId="{03E078F9-EC9B-41BB-A57A-A0378838FDFF}" type="pres">
      <dgm:prSet presAssocID="{6FF1FD22-A752-44E4-9D33-107D64817F05}" presName="sibTrans" presStyleCnt="0"/>
      <dgm:spPr/>
    </dgm:pt>
    <dgm:pt modelId="{40412DDD-7AFC-4066-AF02-DB75937A640D}" type="pres">
      <dgm:prSet presAssocID="{2190D676-B980-4830-9AAF-0D79CE16F017}" presName="compNode" presStyleCnt="0"/>
      <dgm:spPr/>
    </dgm:pt>
    <dgm:pt modelId="{8F58C938-FE54-4B21-BCAB-4AEB3AA7133C}" type="pres">
      <dgm:prSet presAssocID="{2190D676-B980-4830-9AAF-0D79CE16F01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3444F6DA-F4D8-4AAD-A115-BC60837A5C31}" type="pres">
      <dgm:prSet presAssocID="{2190D676-B980-4830-9AAF-0D79CE16F017}" presName="spaceRect" presStyleCnt="0"/>
      <dgm:spPr/>
    </dgm:pt>
    <dgm:pt modelId="{754C3592-E94D-4135-8ABD-84192A9955E1}" type="pres">
      <dgm:prSet presAssocID="{2190D676-B980-4830-9AAF-0D79CE16F017}" presName="textRect" presStyleLbl="revTx" presStyleIdx="1" presStyleCnt="5">
        <dgm:presLayoutVars>
          <dgm:chMax val="1"/>
          <dgm:chPref val="1"/>
        </dgm:presLayoutVars>
      </dgm:prSet>
      <dgm:spPr/>
    </dgm:pt>
    <dgm:pt modelId="{15AF3EF8-CB0C-4824-89C7-EB7E689E9685}" type="pres">
      <dgm:prSet presAssocID="{EE38D80F-6856-4551-BA52-CD8283FEAC90}" presName="sibTrans" presStyleCnt="0"/>
      <dgm:spPr/>
    </dgm:pt>
    <dgm:pt modelId="{68723E2C-5A86-49F9-AFAA-E3CA8162EECD}" type="pres">
      <dgm:prSet presAssocID="{51F28754-6C8C-420D-9C5E-7F4061E4AD3C}" presName="compNode" presStyleCnt="0"/>
      <dgm:spPr/>
    </dgm:pt>
    <dgm:pt modelId="{334D9541-CF24-4295-A402-F9316174F731}" type="pres">
      <dgm:prSet presAssocID="{51F28754-6C8C-420D-9C5E-7F4061E4AD3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F8393193-79E5-423D-B451-C4CCAE2F54DF}" type="pres">
      <dgm:prSet presAssocID="{51F28754-6C8C-420D-9C5E-7F4061E4AD3C}" presName="spaceRect" presStyleCnt="0"/>
      <dgm:spPr/>
    </dgm:pt>
    <dgm:pt modelId="{C096266D-174D-498C-AC81-B9F78338E8FE}" type="pres">
      <dgm:prSet presAssocID="{51F28754-6C8C-420D-9C5E-7F4061E4AD3C}" presName="textRect" presStyleLbl="revTx" presStyleIdx="2" presStyleCnt="5">
        <dgm:presLayoutVars>
          <dgm:chMax val="1"/>
          <dgm:chPref val="1"/>
        </dgm:presLayoutVars>
      </dgm:prSet>
      <dgm:spPr/>
    </dgm:pt>
    <dgm:pt modelId="{60CA45CF-8E21-4326-98A7-E25C7216E7AC}" type="pres">
      <dgm:prSet presAssocID="{436B69AC-1B2C-4681-B6B9-F3504F1B3FF4}" presName="sibTrans" presStyleCnt="0"/>
      <dgm:spPr/>
    </dgm:pt>
    <dgm:pt modelId="{74C5E472-5A0F-4EB9-AE2D-903D208C2DE7}" type="pres">
      <dgm:prSet presAssocID="{FDE6C5E6-774E-4D82-BF0D-AD364996E5EE}" presName="compNode" presStyleCnt="0"/>
      <dgm:spPr/>
    </dgm:pt>
    <dgm:pt modelId="{73D4191E-D4E2-44BC-8F7F-5432E3CC5939}" type="pres">
      <dgm:prSet presAssocID="{FDE6C5E6-774E-4D82-BF0D-AD364996E5E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D1D20E09-A9E8-486B-AE98-DF104A17BCDC}" type="pres">
      <dgm:prSet presAssocID="{FDE6C5E6-774E-4D82-BF0D-AD364996E5EE}" presName="spaceRect" presStyleCnt="0"/>
      <dgm:spPr/>
    </dgm:pt>
    <dgm:pt modelId="{0E4326BC-91E3-49DD-95C9-B88A4405216E}" type="pres">
      <dgm:prSet presAssocID="{FDE6C5E6-774E-4D82-BF0D-AD364996E5EE}" presName="textRect" presStyleLbl="revTx" presStyleIdx="3" presStyleCnt="5">
        <dgm:presLayoutVars>
          <dgm:chMax val="1"/>
          <dgm:chPref val="1"/>
        </dgm:presLayoutVars>
      </dgm:prSet>
      <dgm:spPr/>
    </dgm:pt>
    <dgm:pt modelId="{AA6D4425-7E26-D44B-83BC-C4D872B7662B}" type="pres">
      <dgm:prSet presAssocID="{71297620-025F-4885-98DB-9770D8EC81A0}" presName="sibTrans" presStyleCnt="0"/>
      <dgm:spPr/>
    </dgm:pt>
    <dgm:pt modelId="{BADCDE84-0E6A-9441-A04C-1C8B52956C55}" type="pres">
      <dgm:prSet presAssocID="{C083242B-6FE2-E04D-AEDC-0C7679464740}" presName="compNode" presStyleCnt="0"/>
      <dgm:spPr/>
    </dgm:pt>
    <dgm:pt modelId="{402F8C98-6246-DB4D-866B-53B5656DB8CF}" type="pres">
      <dgm:prSet presAssocID="{C083242B-6FE2-E04D-AEDC-0C7679464740}" presName="iconRect" presStyleLbl="node1" presStyleIdx="4" presStyleCnt="5"/>
      <dgm:spPr>
        <a:blipFill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A72ABEC7-B17D-B943-8C40-96F49C3D71BD}" type="pres">
      <dgm:prSet presAssocID="{C083242B-6FE2-E04D-AEDC-0C7679464740}" presName="spaceRect" presStyleCnt="0"/>
      <dgm:spPr/>
    </dgm:pt>
    <dgm:pt modelId="{E541E445-0BCB-DC44-98BD-05D8EA195E84}" type="pres">
      <dgm:prSet presAssocID="{C083242B-6FE2-E04D-AEDC-0C7679464740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E4DA7706-AC3A-984A-8B91-AFC000BD5B68}" type="presOf" srcId="{2190D676-B980-4830-9AAF-0D79CE16F017}" destId="{754C3592-E94D-4135-8ABD-84192A9955E1}" srcOrd="0" destOrd="0" presId="urn:microsoft.com/office/officeart/2018/2/layout/IconLabelList"/>
    <dgm:cxn modelId="{2D99C32B-6D7D-7E40-9F42-B8F146BFCBC4}" type="presOf" srcId="{C083242B-6FE2-E04D-AEDC-0C7679464740}" destId="{E541E445-0BCB-DC44-98BD-05D8EA195E84}" srcOrd="0" destOrd="0" presId="urn:microsoft.com/office/officeart/2018/2/layout/IconLabelList"/>
    <dgm:cxn modelId="{1A45A53D-2D12-4DE6-BB2E-6E89030D06B3}" srcId="{4498C452-DE08-43BB-ACB0-3AD08FD5C8FE}" destId="{51F28754-6C8C-420D-9C5E-7F4061E4AD3C}" srcOrd="2" destOrd="0" parTransId="{07B39E8A-D186-48D2-85FF-23AC35BC9002}" sibTransId="{436B69AC-1B2C-4681-B6B9-F3504F1B3FF4}"/>
    <dgm:cxn modelId="{D517F73D-1179-4255-8560-933401DD1FE5}" srcId="{4498C452-DE08-43BB-ACB0-3AD08FD5C8FE}" destId="{FDE6C5E6-774E-4D82-BF0D-AD364996E5EE}" srcOrd="3" destOrd="0" parTransId="{227E63C6-17D3-4A1B-9134-15E02EB7605B}" sibTransId="{71297620-025F-4885-98DB-9770D8EC81A0}"/>
    <dgm:cxn modelId="{673DB24D-E978-1C4C-8370-CD04CEB54CC8}" type="presOf" srcId="{4498C452-DE08-43BB-ACB0-3AD08FD5C8FE}" destId="{E04538EB-36E5-41C6-8B0C-E97C60B01ADF}" srcOrd="0" destOrd="0" presId="urn:microsoft.com/office/officeart/2018/2/layout/IconLabelList"/>
    <dgm:cxn modelId="{2CA2E351-31B9-244F-AC1A-321DD0B46E56}" type="presOf" srcId="{FDE6C5E6-774E-4D82-BF0D-AD364996E5EE}" destId="{0E4326BC-91E3-49DD-95C9-B88A4405216E}" srcOrd="0" destOrd="0" presId="urn:microsoft.com/office/officeart/2018/2/layout/IconLabelList"/>
    <dgm:cxn modelId="{9B8B8167-EE15-4879-94FB-26BBDB655340}" srcId="{4498C452-DE08-43BB-ACB0-3AD08FD5C8FE}" destId="{F1F8CBFD-123A-4B3D-A914-C897E4FA052F}" srcOrd="0" destOrd="0" parTransId="{C48DC9E8-8F59-45AB-9A25-E70A67CE2315}" sibTransId="{6FF1FD22-A752-44E4-9D33-107D64817F05}"/>
    <dgm:cxn modelId="{1ACBCD69-B34B-3C4A-9611-22706CF56D9B}" srcId="{4498C452-DE08-43BB-ACB0-3AD08FD5C8FE}" destId="{C083242B-6FE2-E04D-AEDC-0C7679464740}" srcOrd="4" destOrd="0" parTransId="{50DA62AB-B4FF-AA44-B6FC-08C46D99A36D}" sibTransId="{0D1DC645-B54E-F345-9463-F2A64E233CEA}"/>
    <dgm:cxn modelId="{4DA22680-07C0-0E4F-9DC9-50F63369DF99}" type="presOf" srcId="{51F28754-6C8C-420D-9C5E-7F4061E4AD3C}" destId="{C096266D-174D-498C-AC81-B9F78338E8FE}" srcOrd="0" destOrd="0" presId="urn:microsoft.com/office/officeart/2018/2/layout/IconLabelList"/>
    <dgm:cxn modelId="{C337B4C9-6E72-461F-9BA5-B90F0E80E8B4}" srcId="{4498C452-DE08-43BB-ACB0-3AD08FD5C8FE}" destId="{2190D676-B980-4830-9AAF-0D79CE16F017}" srcOrd="1" destOrd="0" parTransId="{7E4290C0-31F1-4D2C-9A62-62CBFCCCE673}" sibTransId="{EE38D80F-6856-4551-BA52-CD8283FEAC90}"/>
    <dgm:cxn modelId="{505B9BF5-C551-8B41-93DB-996CB5C7B39B}" type="presOf" srcId="{F1F8CBFD-123A-4B3D-A914-C897E4FA052F}" destId="{15847D38-A9B4-4A65-9F9E-6658C601C167}" srcOrd="0" destOrd="0" presId="urn:microsoft.com/office/officeart/2018/2/layout/IconLabelList"/>
    <dgm:cxn modelId="{03E65B8B-9672-7E4D-B38E-E971C235D65B}" type="presParOf" srcId="{E04538EB-36E5-41C6-8B0C-E97C60B01ADF}" destId="{D1112083-7C41-4E12-BAB3-48CE4CE007BC}" srcOrd="0" destOrd="0" presId="urn:microsoft.com/office/officeart/2018/2/layout/IconLabelList"/>
    <dgm:cxn modelId="{C2337E0A-BA6C-AC43-8704-033602C9CE10}" type="presParOf" srcId="{D1112083-7C41-4E12-BAB3-48CE4CE007BC}" destId="{D9431B60-B3C8-465D-90F2-9D861483128C}" srcOrd="0" destOrd="0" presId="urn:microsoft.com/office/officeart/2018/2/layout/IconLabelList"/>
    <dgm:cxn modelId="{1CE63A4E-88A9-E14C-9951-F561B085C26D}" type="presParOf" srcId="{D1112083-7C41-4E12-BAB3-48CE4CE007BC}" destId="{66D7CF6B-7198-4F2A-A6F7-5A10A5240C47}" srcOrd="1" destOrd="0" presId="urn:microsoft.com/office/officeart/2018/2/layout/IconLabelList"/>
    <dgm:cxn modelId="{C8D1CF09-5DD2-2E48-AE56-E570D3E9C4CF}" type="presParOf" srcId="{D1112083-7C41-4E12-BAB3-48CE4CE007BC}" destId="{15847D38-A9B4-4A65-9F9E-6658C601C167}" srcOrd="2" destOrd="0" presId="urn:microsoft.com/office/officeart/2018/2/layout/IconLabelList"/>
    <dgm:cxn modelId="{11CC1E57-6998-4C41-ADA5-9A5B4ED34CC3}" type="presParOf" srcId="{E04538EB-36E5-41C6-8B0C-E97C60B01ADF}" destId="{03E078F9-EC9B-41BB-A57A-A0378838FDFF}" srcOrd="1" destOrd="0" presId="urn:microsoft.com/office/officeart/2018/2/layout/IconLabelList"/>
    <dgm:cxn modelId="{8334B282-3578-B346-AA04-5E37DCB02CFE}" type="presParOf" srcId="{E04538EB-36E5-41C6-8B0C-E97C60B01ADF}" destId="{40412DDD-7AFC-4066-AF02-DB75937A640D}" srcOrd="2" destOrd="0" presId="urn:microsoft.com/office/officeart/2018/2/layout/IconLabelList"/>
    <dgm:cxn modelId="{5D7A0BF0-77AA-0042-BF78-6DF685B351D0}" type="presParOf" srcId="{40412DDD-7AFC-4066-AF02-DB75937A640D}" destId="{8F58C938-FE54-4B21-BCAB-4AEB3AA7133C}" srcOrd="0" destOrd="0" presId="urn:microsoft.com/office/officeart/2018/2/layout/IconLabelList"/>
    <dgm:cxn modelId="{D1FDE26F-4AD5-C340-811F-610CC17730E1}" type="presParOf" srcId="{40412DDD-7AFC-4066-AF02-DB75937A640D}" destId="{3444F6DA-F4D8-4AAD-A115-BC60837A5C31}" srcOrd="1" destOrd="0" presId="urn:microsoft.com/office/officeart/2018/2/layout/IconLabelList"/>
    <dgm:cxn modelId="{DB08FE1F-D08C-7045-BD8E-F69F74C8CCA9}" type="presParOf" srcId="{40412DDD-7AFC-4066-AF02-DB75937A640D}" destId="{754C3592-E94D-4135-8ABD-84192A9955E1}" srcOrd="2" destOrd="0" presId="urn:microsoft.com/office/officeart/2018/2/layout/IconLabelList"/>
    <dgm:cxn modelId="{CE931120-405C-C74A-8060-B0E6174BE98C}" type="presParOf" srcId="{E04538EB-36E5-41C6-8B0C-E97C60B01ADF}" destId="{15AF3EF8-CB0C-4824-89C7-EB7E689E9685}" srcOrd="3" destOrd="0" presId="urn:microsoft.com/office/officeart/2018/2/layout/IconLabelList"/>
    <dgm:cxn modelId="{54EF474B-B0CD-7C4F-8491-02094BC6EFAC}" type="presParOf" srcId="{E04538EB-36E5-41C6-8B0C-E97C60B01ADF}" destId="{68723E2C-5A86-49F9-AFAA-E3CA8162EECD}" srcOrd="4" destOrd="0" presId="urn:microsoft.com/office/officeart/2018/2/layout/IconLabelList"/>
    <dgm:cxn modelId="{7661F090-4F64-5446-BDEF-4A3C3455A35F}" type="presParOf" srcId="{68723E2C-5A86-49F9-AFAA-E3CA8162EECD}" destId="{334D9541-CF24-4295-A402-F9316174F731}" srcOrd="0" destOrd="0" presId="urn:microsoft.com/office/officeart/2018/2/layout/IconLabelList"/>
    <dgm:cxn modelId="{DCDCF335-1980-B54C-A8BE-1DE08535804B}" type="presParOf" srcId="{68723E2C-5A86-49F9-AFAA-E3CA8162EECD}" destId="{F8393193-79E5-423D-B451-C4CCAE2F54DF}" srcOrd="1" destOrd="0" presId="urn:microsoft.com/office/officeart/2018/2/layout/IconLabelList"/>
    <dgm:cxn modelId="{3307E111-C4C0-B643-BD40-F9D794CA66FF}" type="presParOf" srcId="{68723E2C-5A86-49F9-AFAA-E3CA8162EECD}" destId="{C096266D-174D-498C-AC81-B9F78338E8FE}" srcOrd="2" destOrd="0" presId="urn:microsoft.com/office/officeart/2018/2/layout/IconLabelList"/>
    <dgm:cxn modelId="{A267888A-1E5D-D54A-A1F8-A787578CC9AA}" type="presParOf" srcId="{E04538EB-36E5-41C6-8B0C-E97C60B01ADF}" destId="{60CA45CF-8E21-4326-98A7-E25C7216E7AC}" srcOrd="5" destOrd="0" presId="urn:microsoft.com/office/officeart/2018/2/layout/IconLabelList"/>
    <dgm:cxn modelId="{A7C9949E-E3D9-DF4A-9CD0-4AF260402FEA}" type="presParOf" srcId="{E04538EB-36E5-41C6-8B0C-E97C60B01ADF}" destId="{74C5E472-5A0F-4EB9-AE2D-903D208C2DE7}" srcOrd="6" destOrd="0" presId="urn:microsoft.com/office/officeart/2018/2/layout/IconLabelList"/>
    <dgm:cxn modelId="{E308ADDC-FDA5-BC4B-A334-EA03F577144F}" type="presParOf" srcId="{74C5E472-5A0F-4EB9-AE2D-903D208C2DE7}" destId="{73D4191E-D4E2-44BC-8F7F-5432E3CC5939}" srcOrd="0" destOrd="0" presId="urn:microsoft.com/office/officeart/2018/2/layout/IconLabelList"/>
    <dgm:cxn modelId="{C294D421-4C80-0C42-A7C6-ACA670EDAC1C}" type="presParOf" srcId="{74C5E472-5A0F-4EB9-AE2D-903D208C2DE7}" destId="{D1D20E09-A9E8-486B-AE98-DF104A17BCDC}" srcOrd="1" destOrd="0" presId="urn:microsoft.com/office/officeart/2018/2/layout/IconLabelList"/>
    <dgm:cxn modelId="{DE2497C4-DA76-A146-B2B0-8831BA8B22BD}" type="presParOf" srcId="{74C5E472-5A0F-4EB9-AE2D-903D208C2DE7}" destId="{0E4326BC-91E3-49DD-95C9-B88A4405216E}" srcOrd="2" destOrd="0" presId="urn:microsoft.com/office/officeart/2018/2/layout/IconLabelList"/>
    <dgm:cxn modelId="{5D990B14-F300-4B40-988C-C269D353E025}" type="presParOf" srcId="{E04538EB-36E5-41C6-8B0C-E97C60B01ADF}" destId="{AA6D4425-7E26-D44B-83BC-C4D872B7662B}" srcOrd="7" destOrd="0" presId="urn:microsoft.com/office/officeart/2018/2/layout/IconLabelList"/>
    <dgm:cxn modelId="{2ED935FC-7722-334F-B73D-7E2E8A5D77AE}" type="presParOf" srcId="{E04538EB-36E5-41C6-8B0C-E97C60B01ADF}" destId="{BADCDE84-0E6A-9441-A04C-1C8B52956C55}" srcOrd="8" destOrd="0" presId="urn:microsoft.com/office/officeart/2018/2/layout/IconLabelList"/>
    <dgm:cxn modelId="{9B73AC59-631E-EF48-AB2D-E4B7EF004FA2}" type="presParOf" srcId="{BADCDE84-0E6A-9441-A04C-1C8B52956C55}" destId="{402F8C98-6246-DB4D-866B-53B5656DB8CF}" srcOrd="0" destOrd="0" presId="urn:microsoft.com/office/officeart/2018/2/layout/IconLabelList"/>
    <dgm:cxn modelId="{4F9768D9-302B-3643-A8B5-BEE7531647DD}" type="presParOf" srcId="{BADCDE84-0E6A-9441-A04C-1C8B52956C55}" destId="{A72ABEC7-B17D-B943-8C40-96F49C3D71BD}" srcOrd="1" destOrd="0" presId="urn:microsoft.com/office/officeart/2018/2/layout/IconLabelList"/>
    <dgm:cxn modelId="{F2693135-E934-FA4C-9B9D-EB06060C241A}" type="presParOf" srcId="{BADCDE84-0E6A-9441-A04C-1C8B52956C55}" destId="{E541E445-0BCB-DC44-98BD-05D8EA195E8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31B60-B3C8-465D-90F2-9D861483128C}">
      <dsp:nvSpPr>
        <dsp:cNvPr id="0" name=""/>
        <dsp:cNvSpPr/>
      </dsp:nvSpPr>
      <dsp:spPr>
        <a:xfrm>
          <a:off x="622800" y="1276232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47D38-A9B4-4A65-9F9E-6658C601C167}">
      <dsp:nvSpPr>
        <dsp:cNvPr id="0" name=""/>
        <dsp:cNvSpPr/>
      </dsp:nvSpPr>
      <dsp:spPr>
        <a:xfrm>
          <a:off x="127800" y="235631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venir Book" panose="02000503020000020003" pitchFamily="2" charset="0"/>
            </a:rPr>
            <a:t>Closed captions</a:t>
          </a:r>
        </a:p>
      </dsp:txBody>
      <dsp:txXfrm>
        <a:off x="127800" y="2356311"/>
        <a:ext cx="1800000" cy="720000"/>
      </dsp:txXfrm>
    </dsp:sp>
    <dsp:sp modelId="{8F58C938-FE54-4B21-BCAB-4AEB3AA7133C}">
      <dsp:nvSpPr>
        <dsp:cNvPr id="0" name=""/>
        <dsp:cNvSpPr/>
      </dsp:nvSpPr>
      <dsp:spPr>
        <a:xfrm>
          <a:off x="2737800" y="1276232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C3592-E94D-4135-8ABD-84192A9955E1}">
      <dsp:nvSpPr>
        <dsp:cNvPr id="0" name=""/>
        <dsp:cNvSpPr/>
      </dsp:nvSpPr>
      <dsp:spPr>
        <a:xfrm>
          <a:off x="2242800" y="235631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venir Book" panose="02000503020000020003" pitchFamily="2" charset="0"/>
            </a:rPr>
            <a:t>Q &amp; A</a:t>
          </a:r>
        </a:p>
      </dsp:txBody>
      <dsp:txXfrm>
        <a:off x="2242800" y="2356311"/>
        <a:ext cx="1800000" cy="720000"/>
      </dsp:txXfrm>
    </dsp:sp>
    <dsp:sp modelId="{334D9541-CF24-4295-A402-F9316174F731}">
      <dsp:nvSpPr>
        <dsp:cNvPr id="0" name=""/>
        <dsp:cNvSpPr/>
      </dsp:nvSpPr>
      <dsp:spPr>
        <a:xfrm>
          <a:off x="4852800" y="1276232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6266D-174D-498C-AC81-B9F78338E8FE}">
      <dsp:nvSpPr>
        <dsp:cNvPr id="0" name=""/>
        <dsp:cNvSpPr/>
      </dsp:nvSpPr>
      <dsp:spPr>
        <a:xfrm>
          <a:off x="4357800" y="235631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venir Book" panose="02000503020000020003" pitchFamily="2" charset="0"/>
            </a:rPr>
            <a:t>Survey</a:t>
          </a:r>
        </a:p>
      </dsp:txBody>
      <dsp:txXfrm>
        <a:off x="4357800" y="2356311"/>
        <a:ext cx="1800000" cy="720000"/>
      </dsp:txXfrm>
    </dsp:sp>
    <dsp:sp modelId="{73D4191E-D4E2-44BC-8F7F-5432E3CC5939}">
      <dsp:nvSpPr>
        <dsp:cNvPr id="0" name=""/>
        <dsp:cNvSpPr/>
      </dsp:nvSpPr>
      <dsp:spPr>
        <a:xfrm>
          <a:off x="6967800" y="1276232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4326BC-91E3-49DD-95C9-B88A4405216E}">
      <dsp:nvSpPr>
        <dsp:cNvPr id="0" name=""/>
        <dsp:cNvSpPr/>
      </dsp:nvSpPr>
      <dsp:spPr>
        <a:xfrm>
          <a:off x="6472800" y="235631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venir Book" panose="02000503020000020003" pitchFamily="2" charset="0"/>
            </a:rPr>
            <a:t>Certificate</a:t>
          </a:r>
        </a:p>
      </dsp:txBody>
      <dsp:txXfrm>
        <a:off x="6472800" y="2356311"/>
        <a:ext cx="1800000" cy="720000"/>
      </dsp:txXfrm>
    </dsp:sp>
    <dsp:sp modelId="{402F8C98-6246-DB4D-866B-53B5656DB8CF}">
      <dsp:nvSpPr>
        <dsp:cNvPr id="0" name=""/>
        <dsp:cNvSpPr/>
      </dsp:nvSpPr>
      <dsp:spPr>
        <a:xfrm>
          <a:off x="9082800" y="1276232"/>
          <a:ext cx="810000" cy="810000"/>
        </a:xfrm>
        <a:prstGeom prst="rect">
          <a:avLst/>
        </a:prstGeom>
        <a:blipFill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1E445-0BCB-DC44-98BD-05D8EA195E84}">
      <dsp:nvSpPr>
        <dsp:cNvPr id="0" name=""/>
        <dsp:cNvSpPr/>
      </dsp:nvSpPr>
      <dsp:spPr>
        <a:xfrm>
          <a:off x="8587800" y="235631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venir Book" panose="02000503020000020003" pitchFamily="2" charset="0"/>
            </a:rPr>
            <a:t>Recording</a:t>
          </a:r>
        </a:p>
      </dsp:txBody>
      <dsp:txXfrm>
        <a:off x="8587800" y="2356311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4511C-D46B-EB43-8808-E7D0795CC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607959-989B-484D-8951-73C697FC9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F07D8-3183-B04D-8C23-AA32EC50D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FB77-3F50-D949-A773-E294EE57F3F8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543C2-81B8-1548-97AD-383BADB96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D45D2-A9E4-EC41-B2B5-BB563CF3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0797-B373-6046-95EF-336A692A3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56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70B0A-605F-384D-AE39-4FCFD0791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21E897-F7F8-C641-B8AC-9E4B2A0DA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821FB-4531-0848-B81B-93ABF6DA9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FB77-3F50-D949-A773-E294EE57F3F8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03071-7B90-E844-A6A2-5FD914494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E1201-62E0-AB49-A6F0-545EC6EE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0797-B373-6046-95EF-336A692A3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72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99E06F-A2A9-484F-8E28-080907F522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D6049-8A37-8140-9122-95D968E8A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AE82A-DB75-A447-9D17-4A6E81C2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FB77-3F50-D949-A773-E294EE57F3F8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AB700-F39D-864A-A953-1EC65E8AD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E4B95-60BD-5241-8B01-3BD13BEC8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0797-B373-6046-95EF-336A692A3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6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54B47-FE04-7F4F-9CE2-9941629F4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8E6E7-F07C-A744-BBAE-F6FC4A01F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1CEF4-1001-A446-9B46-809B5EE78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FB77-3F50-D949-A773-E294EE57F3F8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E1436-B82D-BD42-BD9A-882D2735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EB3C4-1AC6-9144-B204-8A807B4FB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0797-B373-6046-95EF-336A692A3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6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47F19-5379-8D40-99F3-800F3C4B8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F4C52-89E9-E541-8F78-7F1F7AAE6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1A9C1-D249-9546-AF2C-CB304B7D8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FB77-3F50-D949-A773-E294EE57F3F8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249D4-F703-D94D-B735-29052246D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99299-8C6A-774E-8855-B56471B98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0797-B373-6046-95EF-336A692A3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024E5-94D2-AC48-8AB3-85EA00B92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FEB4F-236A-AA41-A0DC-27968BB1D9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9C9E0-B67E-A141-8558-0973A0E96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5090C7-9BCF-E448-B9F7-FA951F365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FB77-3F50-D949-A773-E294EE57F3F8}" type="datetimeFigureOut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3C4D4-81C4-2F45-88E5-5885FADCA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86DEF-95E4-4D48-ACCD-AC3E0AF2D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0797-B373-6046-95EF-336A692A3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0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EDF11-1A5D-1248-A990-7878F4A8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C74D2-25DE-E941-BB95-88602B7E7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E7DD94-2E5E-444C-AA64-CD6A79FCC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736909-B542-C741-A9EC-5ADC427653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7882D-7D3B-6646-9B6F-B03349A258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5B2E65-3E9D-6E4A-86B5-A33A9040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FB77-3F50-D949-A773-E294EE57F3F8}" type="datetimeFigureOut">
              <a:rPr lang="en-US" smtClean="0"/>
              <a:t>2/24/21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519D74-20FD-9246-9F9D-305E72F0E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93202-3B09-DE41-9108-9611F7C7B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0797-B373-6046-95EF-336A692A3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40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07C00-9A46-6D4B-937D-F0762378E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D95A1A-A9AC-A74C-BB73-E48F9C5D2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FB77-3F50-D949-A773-E294EE57F3F8}" type="datetimeFigureOut">
              <a:rPr lang="en-US" smtClean="0"/>
              <a:t>2/24/21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54100D-782F-644C-A2E0-0E02EE958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1B11DC-77AE-B546-A8C5-842424450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0797-B373-6046-95EF-336A692A3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4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16037E-A284-A34A-839B-D2214208B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FB77-3F50-D949-A773-E294EE57F3F8}" type="datetimeFigureOut">
              <a:rPr lang="en-US" smtClean="0"/>
              <a:t>2/24/21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741899-0B40-154A-96F6-1B1981220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4531F-06BC-6742-A323-A427DAA2A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0797-B373-6046-95EF-336A692A3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6547B-0C17-F04C-9777-A4AAE7941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E987C-FC48-C649-A517-5B3C5E0D1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92EDA3-4FDC-464A-82AB-BC14AABAF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4AFD4-758D-5B4B-97AC-4BAD17A4B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FB77-3F50-D949-A773-E294EE57F3F8}" type="datetimeFigureOut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09D8A-B92D-5940-92BF-0DC9FC91F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53EA0-0A65-7547-AD5E-6BDBEE941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0797-B373-6046-95EF-336A692A3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1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95501-3BDF-6042-A022-DD8D73995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D26AEA-CA96-0D49-80D7-965EEAB82A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347532-E1BD-684A-A686-955D4FBA8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222FC-F675-BC40-838B-4E2A73F84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FB77-3F50-D949-A773-E294EE57F3F8}" type="datetimeFigureOut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38C521-4D8B-F14D-88EF-0A31F5C90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CC2DF-F887-8743-AF6A-2CF6A5F1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0797-B373-6046-95EF-336A692A3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4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8F537F-C38A-084E-B101-46A49E55D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85156-F6CE-B04E-B480-7BFE86314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15037-289E-084D-8B46-795CA9727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9FB77-3F50-D949-A773-E294EE57F3F8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F979B-CE51-BF40-9C3E-1C06769B3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9401B-4663-1543-AE0F-9222D4859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00797-B373-6046-95EF-336A692A3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1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89A9BA0-FA11-0C4F-9CC2-D2B180F335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Avenir Book" panose="02000503020000020003" pitchFamily="2" charset="0"/>
              </a:rPr>
              <a:t>Families as Partners in State Policy</a:t>
            </a:r>
          </a:p>
          <a:p>
            <a:r>
              <a:rPr lang="en-US" dirty="0">
                <a:latin typeface="Avenir Book" panose="02000503020000020003" pitchFamily="2" charset="0"/>
              </a:rPr>
              <a:t>February 26, 2021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872072D-20D7-B446-B6A1-4183DBA77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550" y="2997200"/>
            <a:ext cx="5168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16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B9FD1-FE47-FC48-9786-7E05A2E01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r>
              <a:rPr lang="en-US" sz="5200" dirty="0">
                <a:latin typeface="Avenir Book" panose="02000503020000020003" pitchFamily="2" charset="0"/>
              </a:rPr>
              <a:t>Today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9CE67358-F995-47A4-9F56-DC988E84E7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893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7B34D-EF9B-6B41-B94C-B9D64D40C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FAA84-D5D6-B24E-8F62-4F0DD072C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latin typeface="Avenir Book" panose="02000503020000020003" pitchFamily="2" charset="0"/>
              </a:rPr>
              <a:t>Raise awareness of the unique concerns and issues of families who have a member with autism.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latin typeface="Avenir Book" panose="02000503020000020003" pitchFamily="2" charset="0"/>
              </a:rPr>
              <a:t>Gain understanding of most effective ways for families to share their issues and concerns with Ohio legislators.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latin typeface="Avenir Book" panose="02000503020000020003" pitchFamily="2" charset="0"/>
              </a:rPr>
              <a:t>Identify key points in the legislative process and key people for families to talk with.</a:t>
            </a:r>
          </a:p>
        </p:txBody>
      </p:sp>
    </p:spTree>
    <p:extLst>
      <p:ext uri="{BB962C8B-B14F-4D97-AF65-F5344CB8AC3E}">
        <p14:creationId xmlns:p14="http://schemas.microsoft.com/office/powerpoint/2010/main" val="7323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7B34D-EF9B-6B41-B94C-B9D64D40C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venir Book" panose="02000503020000020003" pitchFamily="2" charset="0"/>
              </a:rPr>
              <a:t>IWGA Members</a:t>
            </a:r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FAA84-D5D6-B24E-8F62-4F0DD072C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>
                <a:latin typeface="Avenir Book" panose="02000503020000020003" pitchFamily="2" charset="0"/>
              </a:rPr>
              <a:t>Ohio Department of Developmental Disabilities (DODD) – Lead Agency</a:t>
            </a:r>
          </a:p>
          <a:p>
            <a:r>
              <a:rPr lang="en-US" sz="2400">
                <a:latin typeface="Avenir Book" panose="02000503020000020003" pitchFamily="2" charset="0"/>
              </a:rPr>
              <a:t>OCALI – Convener</a:t>
            </a:r>
          </a:p>
          <a:p>
            <a:r>
              <a:rPr lang="en-US" sz="2400">
                <a:latin typeface="Avenir Book" panose="02000503020000020003" pitchFamily="2" charset="0"/>
              </a:rPr>
              <a:t>Ohio Department of Education (ODE)</a:t>
            </a:r>
          </a:p>
          <a:p>
            <a:r>
              <a:rPr lang="en-US" sz="2400">
                <a:latin typeface="Avenir Book" panose="02000503020000020003" pitchFamily="2" charset="0"/>
              </a:rPr>
              <a:t>Ohio Department of Health (ODH)</a:t>
            </a:r>
          </a:p>
          <a:p>
            <a:r>
              <a:rPr lang="en-US" sz="2400">
                <a:latin typeface="Avenir Book" panose="02000503020000020003" pitchFamily="2" charset="0"/>
              </a:rPr>
              <a:t>Ohio Department of Job and Family Services (ODJFS)</a:t>
            </a:r>
          </a:p>
          <a:p>
            <a:r>
              <a:rPr lang="en-US" sz="2400">
                <a:latin typeface="Avenir Book" panose="02000503020000020003" pitchFamily="2" charset="0"/>
              </a:rPr>
              <a:t>Ohio Department of Medicaid (ODM)</a:t>
            </a:r>
          </a:p>
          <a:p>
            <a:r>
              <a:rPr lang="en-US" sz="2400">
                <a:latin typeface="Avenir Book" panose="02000503020000020003" pitchFamily="2" charset="0"/>
              </a:rPr>
              <a:t>Ohio Department of Mental Health and Addiction Services (OMHAS)</a:t>
            </a:r>
          </a:p>
          <a:p>
            <a:r>
              <a:rPr lang="en-US" sz="2400">
                <a:latin typeface="Avenir Book" panose="02000503020000020003" pitchFamily="2" charset="0"/>
              </a:rPr>
              <a:t>Opportunities for Ohioans with Disabilities (OOD)</a:t>
            </a:r>
            <a:endParaRPr lang="en-US" sz="24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6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7B34D-EF9B-6B41-B94C-B9D64D40C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Pursuing Quality Lives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FAA84-D5D6-B24E-8F62-4F0DD072C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Get a good start: early identification and diagnosis</a:t>
            </a:r>
          </a:p>
          <a:p>
            <a:r>
              <a:rPr lang="en-US" dirty="0">
                <a:latin typeface="Avenir Book" panose="02000503020000020003" pitchFamily="2" charset="0"/>
              </a:rPr>
              <a:t>Obtain needed services: access to high quality services</a:t>
            </a:r>
          </a:p>
          <a:p>
            <a:r>
              <a:rPr lang="en-US" dirty="0">
                <a:latin typeface="Avenir Book" panose="02000503020000020003" pitchFamily="2" charset="0"/>
              </a:rPr>
              <a:t>Develop skills to succeed: skill development across the lifespan</a:t>
            </a:r>
          </a:p>
          <a:p>
            <a:r>
              <a:rPr lang="en-US" u="sng" dirty="0">
                <a:latin typeface="Avenir Book" panose="02000503020000020003" pitchFamily="2" charset="0"/>
              </a:rPr>
              <a:t>Strengthen support along the way</a:t>
            </a:r>
            <a:r>
              <a:rPr lang="en-US" dirty="0">
                <a:latin typeface="Avenir Book" panose="02000503020000020003" pitchFamily="2" charset="0"/>
              </a:rPr>
              <a:t>: family </a:t>
            </a:r>
          </a:p>
          <a:p>
            <a:r>
              <a:rPr lang="en-US" dirty="0">
                <a:latin typeface="Avenir Book" panose="02000503020000020003" pitchFamily="2" charset="0"/>
              </a:rPr>
              <a:t>Help others understand: community awareness</a:t>
            </a:r>
          </a:p>
          <a:p>
            <a:r>
              <a:rPr lang="en-US" dirty="0">
                <a:latin typeface="Avenir Book" panose="02000503020000020003" pitchFamily="2" charset="0"/>
              </a:rPr>
              <a:t>Live well: navigating community resources</a:t>
            </a:r>
          </a:p>
          <a:p>
            <a:r>
              <a:rPr lang="en-US" dirty="0">
                <a:latin typeface="Avenir Book" panose="02000503020000020003" pitchFamily="2" charset="0"/>
              </a:rPr>
              <a:t>Sustain the future: planning and coordination</a:t>
            </a:r>
          </a:p>
        </p:txBody>
      </p:sp>
    </p:spTree>
    <p:extLst>
      <p:ext uri="{BB962C8B-B14F-4D97-AF65-F5344CB8AC3E}">
        <p14:creationId xmlns:p14="http://schemas.microsoft.com/office/powerpoint/2010/main" val="4035973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AF6EFB-3174-6546-98DD-2A5286DE6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0"/>
            <a:ext cx="7715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72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84930-CAFD-9544-A8EF-6B7181C15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Why autism?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0BD4C-8854-2F49-A113-EC3758238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venir Book" panose="02000503020000020003" pitchFamily="2" charset="0"/>
              </a:rPr>
              <a:t>Families of children with autism are more likely to: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venir Book" panose="02000503020000020003" pitchFamily="2" charset="0"/>
              </a:rPr>
              <a:t>Reduce their work hours to care for their child (30%) - compared to 12% of parents of children with other special health care needs (SHCN) and 2% of parents of children with no SHCN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venir Book" panose="02000503020000020003" pitchFamily="2" charset="0"/>
              </a:rPr>
              <a:t>Experience material hardship than parents of children with other SHCN and parents of children with no SHCN. Parents who are black or Hispanic experience the highest levels of material hardship.</a:t>
            </a:r>
          </a:p>
        </p:txBody>
      </p:sp>
    </p:spTree>
    <p:extLst>
      <p:ext uri="{BB962C8B-B14F-4D97-AF65-F5344CB8AC3E}">
        <p14:creationId xmlns:p14="http://schemas.microsoft.com/office/powerpoint/2010/main" val="19737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E9AB7FBC-7C14-4D47-993E-E1870F65E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6" b="6494"/>
          <a:stretch/>
        </p:blipFill>
        <p:spPr>
          <a:xfrm>
            <a:off x="975139" y="2146853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5" name="Picture 4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DDDA23AD-EF9D-6B46-A1A9-B650AA09C8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37" r="5" b="25566"/>
          <a:stretch/>
        </p:blipFill>
        <p:spPr>
          <a:xfrm>
            <a:off x="3585647" y="2146853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3" name="Picture 2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868D79C7-CAE3-A945-ABF4-311DB39CC1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0" r="2" b="2"/>
          <a:stretch/>
        </p:blipFill>
        <p:spPr>
          <a:xfrm>
            <a:off x="6196155" y="2146853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1026" name="Picture 2" descr="Michael Hartley (@MichaelPHartley) | Twitter">
            <a:extLst>
              <a:ext uri="{FF2B5EF4-FFF2-40B4-BE49-F238E27FC236}">
                <a16:creationId xmlns:a16="http://schemas.microsoft.com/office/drawing/2014/main" id="{752015CD-94A3-4744-A429-C4369A11F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-8"/>
          <a:stretch/>
        </p:blipFill>
        <p:spPr bwMode="auto">
          <a:xfrm>
            <a:off x="8806663" y="2146853"/>
            <a:ext cx="2410198" cy="2410198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EA01D9-A519-FE4E-B6D2-AAAA4E49ABAB}"/>
              </a:ext>
            </a:extLst>
          </p:cNvPr>
          <p:cNvSpPr txBox="1"/>
          <p:nvPr/>
        </p:nvSpPr>
        <p:spPr>
          <a:xfrm>
            <a:off x="975139" y="4920342"/>
            <a:ext cx="241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Book" panose="02000503020000020003" pitchFamily="2" charset="0"/>
              </a:rPr>
              <a:t>Kevin Bacon, parent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AA2ED8-0245-954B-9461-4D6D34642D60}"/>
              </a:ext>
            </a:extLst>
          </p:cNvPr>
          <p:cNvSpPr txBox="1"/>
          <p:nvPr/>
        </p:nvSpPr>
        <p:spPr>
          <a:xfrm>
            <a:off x="3585647" y="4920342"/>
            <a:ext cx="241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Book" panose="02000503020000020003" pitchFamily="2" charset="0"/>
              </a:rPr>
              <a:t>Representative Russo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28C3DE-EE0B-FB45-B68A-FE448F569B2E}"/>
              </a:ext>
            </a:extLst>
          </p:cNvPr>
          <p:cNvSpPr txBox="1"/>
          <p:nvPr/>
        </p:nvSpPr>
        <p:spPr>
          <a:xfrm>
            <a:off x="6196155" y="4920342"/>
            <a:ext cx="241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Book" panose="02000503020000020003" pitchFamily="2" charset="0"/>
              </a:rPr>
              <a:t>Senator </a:t>
            </a:r>
            <a:r>
              <a:rPr lang="en-US" dirty="0" err="1">
                <a:latin typeface="Avenir Book" panose="02000503020000020003" pitchFamily="2" charset="0"/>
              </a:rPr>
              <a:t>Hottinger</a:t>
            </a:r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4E5829-A6A7-ED44-979C-C1D93F110D9B}"/>
              </a:ext>
            </a:extLst>
          </p:cNvPr>
          <p:cNvSpPr txBox="1"/>
          <p:nvPr/>
        </p:nvSpPr>
        <p:spPr>
          <a:xfrm>
            <a:off x="8806663" y="4920342"/>
            <a:ext cx="241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Book" panose="02000503020000020003" pitchFamily="2" charset="0"/>
              </a:rPr>
              <a:t>Mike Hartley, parent</a:t>
            </a:r>
          </a:p>
        </p:txBody>
      </p:sp>
    </p:spTree>
    <p:extLst>
      <p:ext uri="{BB962C8B-B14F-4D97-AF65-F5344CB8AC3E}">
        <p14:creationId xmlns:p14="http://schemas.microsoft.com/office/powerpoint/2010/main" val="4077809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2852</TotalTime>
  <Words>293</Words>
  <Application>Microsoft Macintosh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Avenir Book</vt:lpstr>
      <vt:lpstr>Calibri</vt:lpstr>
      <vt:lpstr>Calibri Light</vt:lpstr>
      <vt:lpstr>Office Theme</vt:lpstr>
      <vt:lpstr>PowerPoint Presentation</vt:lpstr>
      <vt:lpstr>Today</vt:lpstr>
      <vt:lpstr>Learning Objectives</vt:lpstr>
      <vt:lpstr>IWGA Members</vt:lpstr>
      <vt:lpstr>Pursuing Quality Lives 2020</vt:lpstr>
      <vt:lpstr>PowerPoint Presentation</vt:lpstr>
      <vt:lpstr>Why autism?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Teresa Kobelt</dc:creator>
  <cp:lastModifiedBy>Teresa Kobelt</cp:lastModifiedBy>
  <cp:revision>10</cp:revision>
  <dcterms:created xsi:type="dcterms:W3CDTF">2021-02-24T15:27:03Z</dcterms:created>
  <dcterms:modified xsi:type="dcterms:W3CDTF">2021-02-26T14:59:34Z</dcterms:modified>
</cp:coreProperties>
</file>